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84" r:id="rId2"/>
    <p:sldId id="404" r:id="rId3"/>
  </p:sldIdLst>
  <p:sldSz cx="9144000" cy="5143500" type="screen16x9"/>
  <p:notesSz cx="6799263" cy="9929813"/>
  <p:custDataLst>
    <p:tags r:id="rId5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efje Kievits" initials="E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214F91"/>
    <a:srgbClr val="F46012"/>
    <a:srgbClr val="80C347"/>
    <a:srgbClr val="164A81"/>
    <a:srgbClr val="115DA9"/>
    <a:srgbClr val="1DADE4"/>
    <a:srgbClr val="0E3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4" autoAdjust="0"/>
    <p:restoredTop sz="90748" autoAdjust="0"/>
  </p:normalViewPr>
  <p:slideViewPr>
    <p:cSldViewPr snapToGrid="0" snapToObjects="1">
      <p:cViewPr varScale="1">
        <p:scale>
          <a:sx n="154" d="100"/>
          <a:sy n="154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C7F3068-2F15-4B37-9767-1E860B9AA6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89838D-0933-4F73-AC3E-542A8868EB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1867C2-41B8-4335-83CF-FCDB16EA04FE}" type="datetimeFigureOut">
              <a:rPr lang="en-US"/>
              <a:pPr>
                <a:defRPr/>
              </a:pPr>
              <a:t>1/16/20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8DA123-A866-492A-A27D-E0A02E23C4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170BD0-672E-4B4D-8AD0-C0AA5151D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DCF5E-5FB6-4A6B-8A70-7799EE11DA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25DB4-16A0-42B7-AD89-1C9351226D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43E5E6-02FC-4940-9233-115F48D240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56F4B2B-1827-4E6A-817C-86F657F1B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473C4C7C-A20F-409C-AE2A-5A2B3916F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FCD1864E-AABF-472E-8B25-6D431AAFA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8F007F-48C9-4C75-9210-06B31764F647}" type="slidenum">
              <a:rPr lang="en-US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58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156F4B2B-1827-4E6A-817C-86F657F1BA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473C4C7C-A20F-409C-AE2A-5A2B3916F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FCD1864E-AABF-472E-8B25-6D431AAFA6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8F007F-48C9-4C75-9210-06B31764F647}" type="slidenum">
              <a:rPr lang="en-US" alt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10564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0" y="1"/>
            <a:ext cx="9143999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64049" y="1595438"/>
            <a:ext cx="4679950" cy="1795766"/>
          </a:xfrm>
          <a:solidFill>
            <a:schemeClr val="bg1"/>
          </a:solidFill>
        </p:spPr>
        <p:txBody>
          <a:bodyPr lIns="360000" tIns="630000" rIns="180000" bIns="180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093676" y="174813"/>
            <a:ext cx="654383" cy="915940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4836131" y="2144505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4836131" y="2696390"/>
            <a:ext cx="3168651" cy="358476"/>
          </a:xfrm>
        </p:spPr>
        <p:txBody>
          <a:bodyPr lIns="0">
            <a:normAutofit/>
          </a:bodyPr>
          <a:lstStyle>
            <a:lvl1pPr marL="0" indent="0">
              <a:buNone/>
              <a:defRPr sz="1000">
                <a:solidFill>
                  <a:srgbClr val="2964A2"/>
                </a:solidFill>
                <a:latin typeface="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2339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" y="1"/>
            <a:ext cx="9143998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127471" y="2128108"/>
            <a:ext cx="882813" cy="887584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8472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9"/>
          <p:cNvSpPr>
            <a:spLocks noGrp="1"/>
          </p:cNvSpPr>
          <p:nvPr>
            <p:ph sz="quarter" idx="18"/>
          </p:nvPr>
        </p:nvSpPr>
        <p:spPr>
          <a:xfrm flipV="1">
            <a:off x="0" y="0"/>
            <a:ext cx="9144000" cy="51435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55146" y="2306938"/>
            <a:ext cx="5445124" cy="52138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0" i="0">
                <a:solidFill>
                  <a:schemeClr val="bg1"/>
                </a:solidFill>
                <a:latin typeface="Georgia"/>
              </a:defRPr>
            </a:lvl1pPr>
            <a:lvl2pPr>
              <a:defRPr sz="2800">
                <a:solidFill>
                  <a:schemeClr val="bg1"/>
                </a:solidFill>
                <a:latin typeface="Georgia"/>
              </a:defRPr>
            </a:lvl2pPr>
            <a:lvl3pPr>
              <a:defRPr sz="2800">
                <a:solidFill>
                  <a:schemeClr val="bg1"/>
                </a:solidFill>
                <a:latin typeface="Georgia"/>
              </a:defRPr>
            </a:lvl3pPr>
            <a:lvl4pPr>
              <a:defRPr sz="2800">
                <a:solidFill>
                  <a:schemeClr val="bg1"/>
                </a:solidFill>
                <a:latin typeface="Georgia"/>
              </a:defRPr>
            </a:lvl4pPr>
            <a:lvl5pPr>
              <a:defRPr sz="2800">
                <a:solidFill>
                  <a:schemeClr val="bg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4450626" y="2143426"/>
            <a:ext cx="248121" cy="1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51770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9"/>
          <p:cNvSpPr>
            <a:spLocks noGrp="1"/>
          </p:cNvSpPr>
          <p:nvPr>
            <p:ph sz="quarter" idx="19"/>
          </p:nvPr>
        </p:nvSpPr>
        <p:spPr>
          <a:xfrm flipV="1">
            <a:off x="0" y="-13386"/>
            <a:ext cx="9144000" cy="5143500"/>
          </a:xfrm>
          <a:solidFill>
            <a:srgbClr val="214F9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55146" y="2306938"/>
            <a:ext cx="5445124" cy="52138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0" i="0">
                <a:solidFill>
                  <a:schemeClr val="bg1"/>
                </a:solidFill>
                <a:latin typeface="Georgia"/>
              </a:defRPr>
            </a:lvl1pPr>
            <a:lvl2pPr>
              <a:defRPr sz="2800">
                <a:solidFill>
                  <a:schemeClr val="bg1"/>
                </a:solidFill>
                <a:latin typeface="Georgia"/>
              </a:defRPr>
            </a:lvl2pPr>
            <a:lvl3pPr>
              <a:defRPr sz="2800">
                <a:solidFill>
                  <a:schemeClr val="bg1"/>
                </a:solidFill>
                <a:latin typeface="Georgia"/>
              </a:defRPr>
            </a:lvl3pPr>
            <a:lvl4pPr>
              <a:defRPr sz="2800">
                <a:solidFill>
                  <a:schemeClr val="bg1"/>
                </a:solidFill>
                <a:latin typeface="Georgia"/>
              </a:defRPr>
            </a:lvl4pPr>
            <a:lvl5pPr>
              <a:defRPr sz="2800">
                <a:solidFill>
                  <a:schemeClr val="bg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4450626" y="2143426"/>
            <a:ext cx="248121" cy="1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00448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1" y="1"/>
            <a:ext cx="9143999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576543" y="4611117"/>
            <a:ext cx="2567457" cy="548182"/>
          </a:xfrm>
          <a:solidFill>
            <a:schemeClr val="bg1"/>
          </a:solidFill>
        </p:spPr>
        <p:txBody>
          <a:bodyPr lIns="360000" tIns="180000" rIns="360000" bIns="180000" anchor="ctr" anchorCtr="1">
            <a:spAutoFit/>
          </a:bodyPr>
          <a:lstStyle>
            <a:lvl1pPr marL="0" indent="0">
              <a:spcBef>
                <a:spcPts val="0"/>
              </a:spcBef>
              <a:buClr>
                <a:srgbClr val="F87613"/>
              </a:buClr>
              <a:buFontTx/>
              <a:buNone/>
              <a:defRPr sz="1200" baseline="0">
                <a:ln w="19050" cmpd="sng">
                  <a:noFill/>
                </a:ln>
                <a:solidFill>
                  <a:srgbClr val="2A64A2"/>
                </a:solidFill>
                <a:latin typeface="Verdan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64591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41">
            <a:extLst>
              <a:ext uri="{FF2B5EF4-FFF2-40B4-BE49-F238E27FC236}">
                <a16:creationId xmlns:a16="http://schemas.microsoft.com/office/drawing/2014/main" id="{482F667B-44BC-4B71-91A6-01847846F68F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55" name="Picture Placeholder 2"/>
          <p:cNvSpPr>
            <a:spLocks noGrp="1"/>
          </p:cNvSpPr>
          <p:nvPr>
            <p:ph type="pic" idx="13"/>
          </p:nvPr>
        </p:nvSpPr>
        <p:spPr>
          <a:xfrm>
            <a:off x="371999" y="1283551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510676" y="1317877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510676" y="1739421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8" name="Content Placeholder 19"/>
          <p:cNvSpPr>
            <a:spLocks noGrp="1"/>
          </p:cNvSpPr>
          <p:nvPr>
            <p:ph sz="quarter" idx="19"/>
          </p:nvPr>
        </p:nvSpPr>
        <p:spPr>
          <a:xfrm flipV="1">
            <a:off x="1613785" y="1283551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9" name="Picture Placeholder 2"/>
          <p:cNvSpPr>
            <a:spLocks noGrp="1"/>
          </p:cNvSpPr>
          <p:nvPr>
            <p:ph type="pic" idx="20"/>
          </p:nvPr>
        </p:nvSpPr>
        <p:spPr>
          <a:xfrm>
            <a:off x="371999" y="2463583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510676" y="2497909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1510676" y="2919453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2" name="Content Placeholder 19"/>
          <p:cNvSpPr>
            <a:spLocks noGrp="1"/>
          </p:cNvSpPr>
          <p:nvPr>
            <p:ph sz="quarter" idx="23"/>
          </p:nvPr>
        </p:nvSpPr>
        <p:spPr>
          <a:xfrm flipV="1">
            <a:off x="1613785" y="2463583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idx="24"/>
          </p:nvPr>
        </p:nvSpPr>
        <p:spPr>
          <a:xfrm>
            <a:off x="371999" y="3632715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1510676" y="3667041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1510676" y="4088585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6" name="Content Placeholder 19"/>
          <p:cNvSpPr>
            <a:spLocks noGrp="1"/>
          </p:cNvSpPr>
          <p:nvPr>
            <p:ph sz="quarter" idx="27"/>
          </p:nvPr>
        </p:nvSpPr>
        <p:spPr>
          <a:xfrm flipV="1">
            <a:off x="1613785" y="3632715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7" name="Picture Placeholder 2"/>
          <p:cNvSpPr>
            <a:spLocks noGrp="1"/>
          </p:cNvSpPr>
          <p:nvPr>
            <p:ph type="pic" idx="28"/>
          </p:nvPr>
        </p:nvSpPr>
        <p:spPr>
          <a:xfrm>
            <a:off x="3249878" y="1283551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388555" y="1317877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388555" y="1739421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0" name="Content Placeholder 19"/>
          <p:cNvSpPr>
            <a:spLocks noGrp="1"/>
          </p:cNvSpPr>
          <p:nvPr>
            <p:ph sz="quarter" idx="31"/>
          </p:nvPr>
        </p:nvSpPr>
        <p:spPr>
          <a:xfrm flipV="1">
            <a:off x="4491664" y="1283551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1" name="Picture Placeholder 2"/>
          <p:cNvSpPr>
            <a:spLocks noGrp="1"/>
          </p:cNvSpPr>
          <p:nvPr>
            <p:ph type="pic" idx="32"/>
          </p:nvPr>
        </p:nvSpPr>
        <p:spPr>
          <a:xfrm>
            <a:off x="3249878" y="2463583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388555" y="2497909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4388555" y="2919453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4" name="Content Placeholder 19"/>
          <p:cNvSpPr>
            <a:spLocks noGrp="1"/>
          </p:cNvSpPr>
          <p:nvPr>
            <p:ph sz="quarter" idx="35"/>
          </p:nvPr>
        </p:nvSpPr>
        <p:spPr>
          <a:xfrm flipV="1">
            <a:off x="4491664" y="2463583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5" name="Picture Placeholder 2"/>
          <p:cNvSpPr>
            <a:spLocks noGrp="1"/>
          </p:cNvSpPr>
          <p:nvPr>
            <p:ph type="pic" idx="36"/>
          </p:nvPr>
        </p:nvSpPr>
        <p:spPr>
          <a:xfrm>
            <a:off x="3249878" y="3632715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7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4388555" y="3667041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4388555" y="4088585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8" name="Content Placeholder 19"/>
          <p:cNvSpPr>
            <a:spLocks noGrp="1"/>
          </p:cNvSpPr>
          <p:nvPr>
            <p:ph sz="quarter" idx="39"/>
          </p:nvPr>
        </p:nvSpPr>
        <p:spPr>
          <a:xfrm flipV="1">
            <a:off x="4491664" y="3632715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9" name="Picture Placeholder 2"/>
          <p:cNvSpPr>
            <a:spLocks noGrp="1"/>
          </p:cNvSpPr>
          <p:nvPr>
            <p:ph type="pic" idx="40"/>
          </p:nvPr>
        </p:nvSpPr>
        <p:spPr>
          <a:xfrm>
            <a:off x="6119813" y="1283551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258490" y="1317877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258490" y="1739421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2" name="Content Placeholder 19"/>
          <p:cNvSpPr>
            <a:spLocks noGrp="1"/>
          </p:cNvSpPr>
          <p:nvPr>
            <p:ph sz="quarter" idx="43"/>
          </p:nvPr>
        </p:nvSpPr>
        <p:spPr>
          <a:xfrm flipV="1">
            <a:off x="7361599" y="1283551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idx="44"/>
          </p:nvPr>
        </p:nvSpPr>
        <p:spPr>
          <a:xfrm>
            <a:off x="6119813" y="2463583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8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258490" y="2497909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sz="quarter" idx="46"/>
          </p:nvPr>
        </p:nvSpPr>
        <p:spPr>
          <a:xfrm>
            <a:off x="7258490" y="2919453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6" name="Content Placeholder 19"/>
          <p:cNvSpPr>
            <a:spLocks noGrp="1"/>
          </p:cNvSpPr>
          <p:nvPr>
            <p:ph sz="quarter" idx="47"/>
          </p:nvPr>
        </p:nvSpPr>
        <p:spPr>
          <a:xfrm flipV="1">
            <a:off x="7361599" y="2463583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7" name="Picture Placeholder 2"/>
          <p:cNvSpPr>
            <a:spLocks noGrp="1"/>
          </p:cNvSpPr>
          <p:nvPr>
            <p:ph type="pic" idx="48"/>
          </p:nvPr>
        </p:nvSpPr>
        <p:spPr>
          <a:xfrm>
            <a:off x="6119813" y="3632715"/>
            <a:ext cx="1007999" cy="741932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88" name="Text Placeholder 2"/>
          <p:cNvSpPr>
            <a:spLocks noGrp="1"/>
          </p:cNvSpPr>
          <p:nvPr>
            <p:ph type="body" sz="quarter" idx="49"/>
          </p:nvPr>
        </p:nvSpPr>
        <p:spPr>
          <a:xfrm>
            <a:off x="7258490" y="3667041"/>
            <a:ext cx="1518924" cy="45586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164A81"/>
                </a:solidFill>
                <a:latin typeface="Georgia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9" name="Text Placeholder 2"/>
          <p:cNvSpPr>
            <a:spLocks noGrp="1"/>
          </p:cNvSpPr>
          <p:nvPr>
            <p:ph type="body" sz="quarter" idx="50"/>
          </p:nvPr>
        </p:nvSpPr>
        <p:spPr>
          <a:xfrm>
            <a:off x="7258490" y="4088585"/>
            <a:ext cx="1518924" cy="286062"/>
          </a:xfrm>
        </p:spPr>
        <p:txBody>
          <a:bodyPr>
            <a:noAutofit/>
          </a:bodyPr>
          <a:lstStyle>
            <a:lvl1pPr marL="0" indent="0">
              <a:buNone/>
              <a:defRPr sz="900">
                <a:solidFill>
                  <a:srgbClr val="7EA7CA"/>
                </a:solidFill>
                <a:latin typeface=""/>
              </a:defRPr>
            </a:lvl1pPr>
            <a:lvl2pPr>
              <a:defRPr sz="1400">
                <a:solidFill>
                  <a:srgbClr val="164A81"/>
                </a:solidFill>
                <a:latin typeface="Georgia"/>
              </a:defRPr>
            </a:lvl2pPr>
            <a:lvl3pPr>
              <a:defRPr sz="1400">
                <a:solidFill>
                  <a:srgbClr val="164A81"/>
                </a:solidFill>
                <a:latin typeface="Georgia"/>
              </a:defRPr>
            </a:lvl3pPr>
            <a:lvl4pPr>
              <a:defRPr sz="1400">
                <a:solidFill>
                  <a:srgbClr val="164A81"/>
                </a:solidFill>
                <a:latin typeface="Georgia"/>
              </a:defRPr>
            </a:lvl4pPr>
            <a:lvl5pPr>
              <a:defRPr sz="1400">
                <a:solidFill>
                  <a:srgbClr val="164A8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0" name="Content Placeholder 19"/>
          <p:cNvSpPr>
            <a:spLocks noGrp="1"/>
          </p:cNvSpPr>
          <p:nvPr>
            <p:ph sz="quarter" idx="51"/>
          </p:nvPr>
        </p:nvSpPr>
        <p:spPr>
          <a:xfrm flipV="1">
            <a:off x="7361599" y="3632715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04717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8">
            <a:extLst>
              <a:ext uri="{FF2B5EF4-FFF2-40B4-BE49-F238E27FC236}">
                <a16:creationId xmlns:a16="http://schemas.microsoft.com/office/drawing/2014/main" id="{9776EEBC-2379-4DF3-9E1B-FD5D701F6A98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14" name="Picture Placeholder 2"/>
          <p:cNvSpPr>
            <a:spLocks noGrp="1"/>
          </p:cNvSpPr>
          <p:nvPr>
            <p:ph type="pic" idx="13"/>
          </p:nvPr>
        </p:nvSpPr>
        <p:spPr>
          <a:xfrm>
            <a:off x="371999" y="1019672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15" name="Picture Placeholder 2"/>
          <p:cNvSpPr>
            <a:spLocks noGrp="1"/>
          </p:cNvSpPr>
          <p:nvPr>
            <p:ph type="pic" idx="17"/>
          </p:nvPr>
        </p:nvSpPr>
        <p:spPr>
          <a:xfrm>
            <a:off x="371999" y="205636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16" name="Picture Placeholder 2"/>
          <p:cNvSpPr>
            <a:spLocks noGrp="1"/>
          </p:cNvSpPr>
          <p:nvPr>
            <p:ph type="pic" idx="18"/>
          </p:nvPr>
        </p:nvSpPr>
        <p:spPr>
          <a:xfrm>
            <a:off x="371999" y="309330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17" name="Picture Placeholder 2"/>
          <p:cNvSpPr>
            <a:spLocks noGrp="1"/>
          </p:cNvSpPr>
          <p:nvPr>
            <p:ph type="pic" idx="19"/>
          </p:nvPr>
        </p:nvSpPr>
        <p:spPr>
          <a:xfrm>
            <a:off x="371999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18" name="Picture Placeholder 2"/>
          <p:cNvSpPr>
            <a:spLocks noGrp="1"/>
          </p:cNvSpPr>
          <p:nvPr>
            <p:ph type="pic" idx="20"/>
          </p:nvPr>
        </p:nvSpPr>
        <p:spPr>
          <a:xfrm>
            <a:off x="1810274" y="1019672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19" name="Picture Placeholder 2"/>
          <p:cNvSpPr>
            <a:spLocks noGrp="1"/>
          </p:cNvSpPr>
          <p:nvPr>
            <p:ph type="pic" idx="21"/>
          </p:nvPr>
        </p:nvSpPr>
        <p:spPr>
          <a:xfrm>
            <a:off x="1810274" y="205636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0" name="Picture Placeholder 2"/>
          <p:cNvSpPr>
            <a:spLocks noGrp="1"/>
          </p:cNvSpPr>
          <p:nvPr>
            <p:ph type="pic" idx="22"/>
          </p:nvPr>
        </p:nvSpPr>
        <p:spPr>
          <a:xfrm>
            <a:off x="1810274" y="3096613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1" name="Picture Placeholder 2"/>
          <p:cNvSpPr>
            <a:spLocks noGrp="1"/>
          </p:cNvSpPr>
          <p:nvPr>
            <p:ph type="pic" idx="23"/>
          </p:nvPr>
        </p:nvSpPr>
        <p:spPr>
          <a:xfrm>
            <a:off x="1810274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2" name="Picture Placeholder 2"/>
          <p:cNvSpPr>
            <a:spLocks noGrp="1"/>
          </p:cNvSpPr>
          <p:nvPr>
            <p:ph type="pic" idx="24"/>
          </p:nvPr>
        </p:nvSpPr>
        <p:spPr>
          <a:xfrm>
            <a:off x="3234262" y="1019672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3" name="Picture Placeholder 2"/>
          <p:cNvSpPr>
            <a:spLocks noGrp="1"/>
          </p:cNvSpPr>
          <p:nvPr>
            <p:ph type="pic" idx="25"/>
          </p:nvPr>
        </p:nvSpPr>
        <p:spPr>
          <a:xfrm>
            <a:off x="3234262" y="2062236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4" name="Picture Placeholder 2"/>
          <p:cNvSpPr>
            <a:spLocks noGrp="1"/>
          </p:cNvSpPr>
          <p:nvPr>
            <p:ph type="pic" idx="26"/>
          </p:nvPr>
        </p:nvSpPr>
        <p:spPr>
          <a:xfrm>
            <a:off x="3234262" y="309330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5" name="Picture Placeholder 2"/>
          <p:cNvSpPr>
            <a:spLocks noGrp="1"/>
          </p:cNvSpPr>
          <p:nvPr>
            <p:ph type="pic" idx="27"/>
          </p:nvPr>
        </p:nvSpPr>
        <p:spPr>
          <a:xfrm>
            <a:off x="3234262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6" name="Picture Placeholder 2"/>
          <p:cNvSpPr>
            <a:spLocks noGrp="1"/>
          </p:cNvSpPr>
          <p:nvPr>
            <p:ph type="pic" idx="28"/>
          </p:nvPr>
        </p:nvSpPr>
        <p:spPr>
          <a:xfrm>
            <a:off x="4682062" y="1019672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7" name="Picture Placeholder 2"/>
          <p:cNvSpPr>
            <a:spLocks noGrp="1"/>
          </p:cNvSpPr>
          <p:nvPr>
            <p:ph type="pic" idx="29"/>
          </p:nvPr>
        </p:nvSpPr>
        <p:spPr>
          <a:xfrm>
            <a:off x="4682062" y="205636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8" name="Picture Placeholder 2"/>
          <p:cNvSpPr>
            <a:spLocks noGrp="1"/>
          </p:cNvSpPr>
          <p:nvPr>
            <p:ph type="pic" idx="30"/>
          </p:nvPr>
        </p:nvSpPr>
        <p:spPr>
          <a:xfrm>
            <a:off x="4682062" y="309330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9" name="Picture Placeholder 2"/>
          <p:cNvSpPr>
            <a:spLocks noGrp="1"/>
          </p:cNvSpPr>
          <p:nvPr>
            <p:ph type="pic" idx="31"/>
          </p:nvPr>
        </p:nvSpPr>
        <p:spPr>
          <a:xfrm>
            <a:off x="4682062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0" name="Picture Placeholder 2"/>
          <p:cNvSpPr>
            <a:spLocks noGrp="1"/>
          </p:cNvSpPr>
          <p:nvPr>
            <p:ph type="pic" idx="32"/>
          </p:nvPr>
        </p:nvSpPr>
        <p:spPr>
          <a:xfrm>
            <a:off x="6120337" y="1019672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1" name="Picture Placeholder 2"/>
          <p:cNvSpPr>
            <a:spLocks noGrp="1"/>
          </p:cNvSpPr>
          <p:nvPr>
            <p:ph type="pic" idx="33"/>
          </p:nvPr>
        </p:nvSpPr>
        <p:spPr>
          <a:xfrm>
            <a:off x="6120337" y="205636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2" name="Picture Placeholder 2"/>
          <p:cNvSpPr>
            <a:spLocks noGrp="1"/>
          </p:cNvSpPr>
          <p:nvPr>
            <p:ph type="pic" idx="34"/>
          </p:nvPr>
        </p:nvSpPr>
        <p:spPr>
          <a:xfrm>
            <a:off x="6120337" y="3096613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3" name="Picture Placeholder 2"/>
          <p:cNvSpPr>
            <a:spLocks noGrp="1"/>
          </p:cNvSpPr>
          <p:nvPr>
            <p:ph type="pic" idx="35"/>
          </p:nvPr>
        </p:nvSpPr>
        <p:spPr>
          <a:xfrm>
            <a:off x="6120337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4" name="Picture Placeholder 2"/>
          <p:cNvSpPr>
            <a:spLocks noGrp="1"/>
          </p:cNvSpPr>
          <p:nvPr>
            <p:ph type="pic" idx="36"/>
          </p:nvPr>
        </p:nvSpPr>
        <p:spPr>
          <a:xfrm>
            <a:off x="7544325" y="1019672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5" name="Picture Placeholder 2"/>
          <p:cNvSpPr>
            <a:spLocks noGrp="1"/>
          </p:cNvSpPr>
          <p:nvPr>
            <p:ph type="pic" idx="37"/>
          </p:nvPr>
        </p:nvSpPr>
        <p:spPr>
          <a:xfrm>
            <a:off x="7544325" y="2062236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6" name="Picture Placeholder 2"/>
          <p:cNvSpPr>
            <a:spLocks noGrp="1"/>
          </p:cNvSpPr>
          <p:nvPr>
            <p:ph type="pic" idx="38"/>
          </p:nvPr>
        </p:nvSpPr>
        <p:spPr>
          <a:xfrm>
            <a:off x="7544325" y="309330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37" name="Picture Placeholder 2"/>
          <p:cNvSpPr>
            <a:spLocks noGrp="1"/>
          </p:cNvSpPr>
          <p:nvPr>
            <p:ph type="pic" idx="39"/>
          </p:nvPr>
        </p:nvSpPr>
        <p:spPr>
          <a:xfrm>
            <a:off x="7544325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8786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49">
            <a:extLst>
              <a:ext uri="{FF2B5EF4-FFF2-40B4-BE49-F238E27FC236}">
                <a16:creationId xmlns:a16="http://schemas.microsoft.com/office/drawing/2014/main" id="{B908E12B-DFDF-44B2-8A0F-16CAD065E36A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idx="41"/>
          </p:nvPr>
        </p:nvSpPr>
        <p:spPr>
          <a:xfrm>
            <a:off x="2510125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39" name="Picture Placeholder 2"/>
          <p:cNvSpPr>
            <a:spLocks noGrp="1"/>
          </p:cNvSpPr>
          <p:nvPr>
            <p:ph type="pic" idx="42"/>
          </p:nvPr>
        </p:nvSpPr>
        <p:spPr>
          <a:xfrm>
            <a:off x="3234262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0" name="Picture Placeholder 2"/>
          <p:cNvSpPr>
            <a:spLocks noGrp="1"/>
          </p:cNvSpPr>
          <p:nvPr>
            <p:ph type="pic" idx="43"/>
          </p:nvPr>
        </p:nvSpPr>
        <p:spPr>
          <a:xfrm>
            <a:off x="3934113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idx="44"/>
          </p:nvPr>
        </p:nvSpPr>
        <p:spPr>
          <a:xfrm>
            <a:off x="4682062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2" name="Picture Placeholder 2"/>
          <p:cNvSpPr>
            <a:spLocks noGrp="1"/>
          </p:cNvSpPr>
          <p:nvPr>
            <p:ph type="pic" idx="45"/>
          </p:nvPr>
        </p:nvSpPr>
        <p:spPr>
          <a:xfrm>
            <a:off x="5381913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3" name="Picture Placeholder 2"/>
          <p:cNvSpPr>
            <a:spLocks noGrp="1"/>
          </p:cNvSpPr>
          <p:nvPr>
            <p:ph type="pic" idx="46"/>
          </p:nvPr>
        </p:nvSpPr>
        <p:spPr>
          <a:xfrm>
            <a:off x="6120337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4" name="Picture Placeholder 2"/>
          <p:cNvSpPr>
            <a:spLocks noGrp="1"/>
          </p:cNvSpPr>
          <p:nvPr>
            <p:ph type="pic" idx="47"/>
          </p:nvPr>
        </p:nvSpPr>
        <p:spPr>
          <a:xfrm>
            <a:off x="6820188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5" name="Picture Placeholder 2"/>
          <p:cNvSpPr>
            <a:spLocks noGrp="1"/>
          </p:cNvSpPr>
          <p:nvPr>
            <p:ph type="pic" idx="48"/>
          </p:nvPr>
        </p:nvSpPr>
        <p:spPr>
          <a:xfrm>
            <a:off x="7544325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6" name="Picture Placeholder 2"/>
          <p:cNvSpPr>
            <a:spLocks noGrp="1"/>
          </p:cNvSpPr>
          <p:nvPr>
            <p:ph type="pic" idx="49"/>
          </p:nvPr>
        </p:nvSpPr>
        <p:spPr>
          <a:xfrm>
            <a:off x="8244176" y="4862910"/>
            <a:ext cx="522000" cy="1629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03086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55146" y="1435100"/>
            <a:ext cx="5445124" cy="55071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0" i="0">
                <a:solidFill>
                  <a:srgbClr val="164A81"/>
                </a:solidFill>
                <a:latin typeface="Georgia"/>
              </a:defRPr>
            </a:lvl1pPr>
            <a:lvl2pPr>
              <a:defRPr sz="2800">
                <a:solidFill>
                  <a:schemeClr val="bg1"/>
                </a:solidFill>
                <a:latin typeface="Georgia"/>
              </a:defRPr>
            </a:lvl2pPr>
            <a:lvl3pPr>
              <a:defRPr sz="2800">
                <a:solidFill>
                  <a:schemeClr val="bg1"/>
                </a:solidFill>
                <a:latin typeface="Georgia"/>
              </a:defRPr>
            </a:lvl3pPr>
            <a:lvl4pPr>
              <a:defRPr sz="2800">
                <a:solidFill>
                  <a:schemeClr val="bg1"/>
                </a:solidFill>
                <a:latin typeface="Georgia"/>
              </a:defRPr>
            </a:lvl4pPr>
            <a:lvl5pPr>
              <a:defRPr sz="2800">
                <a:solidFill>
                  <a:schemeClr val="bg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4450626" y="1271588"/>
            <a:ext cx="248121" cy="18000"/>
          </a:xfrm>
          <a:solidFill>
            <a:srgbClr val="F4601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22"/>
          </p:nvPr>
        </p:nvSpPr>
        <p:spPr>
          <a:xfrm>
            <a:off x="1100544" y="3096613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26"/>
          </p:nvPr>
        </p:nvSpPr>
        <p:spPr>
          <a:xfrm>
            <a:off x="2524532" y="309330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30"/>
          </p:nvPr>
        </p:nvSpPr>
        <p:spPr>
          <a:xfrm>
            <a:off x="3972332" y="309330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34"/>
          </p:nvPr>
        </p:nvSpPr>
        <p:spPr>
          <a:xfrm>
            <a:off x="5410607" y="3096613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38"/>
          </p:nvPr>
        </p:nvSpPr>
        <p:spPr>
          <a:xfrm>
            <a:off x="6834595" y="3093304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5" name="Picture Placeholder 2"/>
          <p:cNvSpPr>
            <a:spLocks noGrp="1"/>
          </p:cNvSpPr>
          <p:nvPr>
            <p:ph type="pic" idx="23"/>
          </p:nvPr>
        </p:nvSpPr>
        <p:spPr>
          <a:xfrm>
            <a:off x="1100544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6" name="Picture Placeholder 2"/>
          <p:cNvSpPr>
            <a:spLocks noGrp="1"/>
          </p:cNvSpPr>
          <p:nvPr>
            <p:ph type="pic" idx="27"/>
          </p:nvPr>
        </p:nvSpPr>
        <p:spPr>
          <a:xfrm>
            <a:off x="2524532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7" name="Picture Placeholder 2"/>
          <p:cNvSpPr>
            <a:spLocks noGrp="1"/>
          </p:cNvSpPr>
          <p:nvPr>
            <p:ph type="pic" idx="31"/>
          </p:nvPr>
        </p:nvSpPr>
        <p:spPr>
          <a:xfrm>
            <a:off x="3972332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idx="35"/>
          </p:nvPr>
        </p:nvSpPr>
        <p:spPr>
          <a:xfrm>
            <a:off x="5410607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idx="40"/>
          </p:nvPr>
        </p:nvSpPr>
        <p:spPr>
          <a:xfrm>
            <a:off x="6834595" y="4134510"/>
            <a:ext cx="1221851" cy="69105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9944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5">
            <a:extLst>
              <a:ext uri="{FF2B5EF4-FFF2-40B4-BE49-F238E27FC236}">
                <a16:creationId xmlns:a16="http://schemas.microsoft.com/office/drawing/2014/main" id="{D34FFFEF-C036-48F5-A21B-E1B05A01606C}"/>
              </a:ext>
            </a:extLst>
          </p:cNvPr>
          <p:cNvCxnSpPr/>
          <p:nvPr/>
        </p:nvCxnSpPr>
        <p:spPr>
          <a:xfrm flipH="1">
            <a:off x="3860800" y="2800350"/>
            <a:ext cx="286702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6CFB39CB-59DE-437A-81E2-AAE1DA962574}"/>
              </a:ext>
            </a:extLst>
          </p:cNvPr>
          <p:cNvCxnSpPr/>
          <p:nvPr/>
        </p:nvCxnSpPr>
        <p:spPr>
          <a:xfrm flipH="1">
            <a:off x="3860800" y="2073275"/>
            <a:ext cx="286702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CE573469-D2F6-4CC6-9AF7-720F7B9C35E7}"/>
              </a:ext>
            </a:extLst>
          </p:cNvPr>
          <p:cNvCxnSpPr/>
          <p:nvPr/>
        </p:nvCxnSpPr>
        <p:spPr>
          <a:xfrm flipH="1">
            <a:off x="3860800" y="3521075"/>
            <a:ext cx="4306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8">
            <a:extLst>
              <a:ext uri="{FF2B5EF4-FFF2-40B4-BE49-F238E27FC236}">
                <a16:creationId xmlns:a16="http://schemas.microsoft.com/office/drawing/2014/main" id="{D348FFEE-5446-4F01-A5D7-7B2BEE2A657C}"/>
              </a:ext>
            </a:extLst>
          </p:cNvPr>
          <p:cNvCxnSpPr/>
          <p:nvPr/>
        </p:nvCxnSpPr>
        <p:spPr>
          <a:xfrm flipH="1">
            <a:off x="3860800" y="4241800"/>
            <a:ext cx="286702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9">
            <a:extLst>
              <a:ext uri="{FF2B5EF4-FFF2-40B4-BE49-F238E27FC236}">
                <a16:creationId xmlns:a16="http://schemas.microsoft.com/office/drawing/2014/main" id="{5E37DE9B-C5BD-4C6A-87D7-60B5057DC764}"/>
              </a:ext>
            </a:extLst>
          </p:cNvPr>
          <p:cNvCxnSpPr/>
          <p:nvPr/>
        </p:nvCxnSpPr>
        <p:spPr>
          <a:xfrm flipH="1">
            <a:off x="3860800" y="1366838"/>
            <a:ext cx="4306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7">
            <a:extLst>
              <a:ext uri="{FF2B5EF4-FFF2-40B4-BE49-F238E27FC236}">
                <a16:creationId xmlns:a16="http://schemas.microsoft.com/office/drawing/2014/main" id="{483BD7B0-8328-4EF0-B32A-AA0D0BA7A844}"/>
              </a:ext>
            </a:extLst>
          </p:cNvPr>
          <p:cNvCxnSpPr/>
          <p:nvPr/>
        </p:nvCxnSpPr>
        <p:spPr>
          <a:xfrm flipV="1">
            <a:off x="1692275" y="1520825"/>
            <a:ext cx="0" cy="28670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8">
            <a:extLst>
              <a:ext uri="{FF2B5EF4-FFF2-40B4-BE49-F238E27FC236}">
                <a16:creationId xmlns:a16="http://schemas.microsoft.com/office/drawing/2014/main" id="{29A4B0D7-993B-4F90-86C3-2EA6E8C8EA7F}"/>
              </a:ext>
            </a:extLst>
          </p:cNvPr>
          <p:cNvCxnSpPr/>
          <p:nvPr/>
        </p:nvCxnSpPr>
        <p:spPr>
          <a:xfrm flipH="1">
            <a:off x="1692275" y="1520825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9">
            <a:extLst>
              <a:ext uri="{FF2B5EF4-FFF2-40B4-BE49-F238E27FC236}">
                <a16:creationId xmlns:a16="http://schemas.microsoft.com/office/drawing/2014/main" id="{27AAE00C-C02E-4875-B718-8EF4867FCF9C}"/>
              </a:ext>
            </a:extLst>
          </p:cNvPr>
          <p:cNvCxnSpPr/>
          <p:nvPr/>
        </p:nvCxnSpPr>
        <p:spPr>
          <a:xfrm flipH="1">
            <a:off x="1692275" y="2236788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0">
            <a:extLst>
              <a:ext uri="{FF2B5EF4-FFF2-40B4-BE49-F238E27FC236}">
                <a16:creationId xmlns:a16="http://schemas.microsoft.com/office/drawing/2014/main" id="{1112973B-5F9B-4BFE-B178-A8E5AB9931F2}"/>
              </a:ext>
            </a:extLst>
          </p:cNvPr>
          <p:cNvCxnSpPr/>
          <p:nvPr/>
        </p:nvCxnSpPr>
        <p:spPr>
          <a:xfrm flipH="1">
            <a:off x="1692275" y="3683000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1">
            <a:extLst>
              <a:ext uri="{FF2B5EF4-FFF2-40B4-BE49-F238E27FC236}">
                <a16:creationId xmlns:a16="http://schemas.microsoft.com/office/drawing/2014/main" id="{AC8F9196-545F-457C-9E40-2F17DD87466D}"/>
              </a:ext>
            </a:extLst>
          </p:cNvPr>
          <p:cNvCxnSpPr/>
          <p:nvPr/>
        </p:nvCxnSpPr>
        <p:spPr>
          <a:xfrm flipH="1">
            <a:off x="1692275" y="4387850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42">
            <a:extLst>
              <a:ext uri="{FF2B5EF4-FFF2-40B4-BE49-F238E27FC236}">
                <a16:creationId xmlns:a16="http://schemas.microsoft.com/office/drawing/2014/main" id="{51E744EB-BF20-4611-9072-F13225880454}"/>
              </a:ext>
            </a:extLst>
          </p:cNvPr>
          <p:cNvCxnSpPr/>
          <p:nvPr/>
        </p:nvCxnSpPr>
        <p:spPr>
          <a:xfrm flipV="1">
            <a:off x="3132138" y="1520825"/>
            <a:ext cx="0" cy="286702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43">
            <a:extLst>
              <a:ext uri="{FF2B5EF4-FFF2-40B4-BE49-F238E27FC236}">
                <a16:creationId xmlns:a16="http://schemas.microsoft.com/office/drawing/2014/main" id="{81163C61-07DB-4374-994E-73B5A15F29C3}"/>
              </a:ext>
            </a:extLst>
          </p:cNvPr>
          <p:cNvCxnSpPr/>
          <p:nvPr/>
        </p:nvCxnSpPr>
        <p:spPr>
          <a:xfrm flipH="1">
            <a:off x="3124200" y="1520825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44">
            <a:extLst>
              <a:ext uri="{FF2B5EF4-FFF2-40B4-BE49-F238E27FC236}">
                <a16:creationId xmlns:a16="http://schemas.microsoft.com/office/drawing/2014/main" id="{7D13605F-AB2D-4DA3-8359-6B2D622E5199}"/>
              </a:ext>
            </a:extLst>
          </p:cNvPr>
          <p:cNvCxnSpPr/>
          <p:nvPr/>
        </p:nvCxnSpPr>
        <p:spPr>
          <a:xfrm flipH="1">
            <a:off x="3124200" y="2236788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45">
            <a:extLst>
              <a:ext uri="{FF2B5EF4-FFF2-40B4-BE49-F238E27FC236}">
                <a16:creationId xmlns:a16="http://schemas.microsoft.com/office/drawing/2014/main" id="{6FC0D1F6-064A-4B2E-A934-D70FE59ECC57}"/>
              </a:ext>
            </a:extLst>
          </p:cNvPr>
          <p:cNvCxnSpPr/>
          <p:nvPr/>
        </p:nvCxnSpPr>
        <p:spPr>
          <a:xfrm flipH="1">
            <a:off x="3124200" y="3683000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6">
            <a:extLst>
              <a:ext uri="{FF2B5EF4-FFF2-40B4-BE49-F238E27FC236}">
                <a16:creationId xmlns:a16="http://schemas.microsoft.com/office/drawing/2014/main" id="{56AEAE5F-297C-4552-8218-C6771CF8CF74}"/>
              </a:ext>
            </a:extLst>
          </p:cNvPr>
          <p:cNvCxnSpPr/>
          <p:nvPr/>
        </p:nvCxnSpPr>
        <p:spPr>
          <a:xfrm flipH="1">
            <a:off x="3124200" y="4387850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7">
            <a:extLst>
              <a:ext uri="{FF2B5EF4-FFF2-40B4-BE49-F238E27FC236}">
                <a16:creationId xmlns:a16="http://schemas.microsoft.com/office/drawing/2014/main" id="{E9DCEAA2-0C84-4775-A040-9F4004B4D5DD}"/>
              </a:ext>
            </a:extLst>
          </p:cNvPr>
          <p:cNvCxnSpPr/>
          <p:nvPr/>
        </p:nvCxnSpPr>
        <p:spPr>
          <a:xfrm flipH="1" flipV="1">
            <a:off x="5291138" y="2800350"/>
            <a:ext cx="1587" cy="1190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8">
            <a:extLst>
              <a:ext uri="{FF2B5EF4-FFF2-40B4-BE49-F238E27FC236}">
                <a16:creationId xmlns:a16="http://schemas.microsoft.com/office/drawing/2014/main" id="{AD1EA392-0990-4B36-BDA7-31771637A564}"/>
              </a:ext>
            </a:extLst>
          </p:cNvPr>
          <p:cNvCxnSpPr/>
          <p:nvPr/>
        </p:nvCxnSpPr>
        <p:spPr>
          <a:xfrm flipH="1" flipV="1">
            <a:off x="6727825" y="2800350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9">
            <a:extLst>
              <a:ext uri="{FF2B5EF4-FFF2-40B4-BE49-F238E27FC236}">
                <a16:creationId xmlns:a16="http://schemas.microsoft.com/office/drawing/2014/main" id="{7E72E612-BA59-4609-B9D3-9B52C19C51D6}"/>
              </a:ext>
            </a:extLst>
          </p:cNvPr>
          <p:cNvCxnSpPr/>
          <p:nvPr/>
        </p:nvCxnSpPr>
        <p:spPr>
          <a:xfrm flipH="1">
            <a:off x="3124200" y="2960688"/>
            <a:ext cx="1158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50">
            <a:extLst>
              <a:ext uri="{FF2B5EF4-FFF2-40B4-BE49-F238E27FC236}">
                <a16:creationId xmlns:a16="http://schemas.microsoft.com/office/drawing/2014/main" id="{1BE87D46-17CE-4ED9-9244-A41FD299ACD5}"/>
              </a:ext>
            </a:extLst>
          </p:cNvPr>
          <p:cNvCxnSpPr/>
          <p:nvPr/>
        </p:nvCxnSpPr>
        <p:spPr>
          <a:xfrm flipH="1">
            <a:off x="1582738" y="2595563"/>
            <a:ext cx="154146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51">
            <a:extLst>
              <a:ext uri="{FF2B5EF4-FFF2-40B4-BE49-F238E27FC236}">
                <a16:creationId xmlns:a16="http://schemas.microsoft.com/office/drawing/2014/main" id="{F360B130-4DF1-47F9-AE74-07F182668668}"/>
              </a:ext>
            </a:extLst>
          </p:cNvPr>
          <p:cNvCxnSpPr/>
          <p:nvPr/>
        </p:nvCxnSpPr>
        <p:spPr>
          <a:xfrm flipH="1" flipV="1">
            <a:off x="5299075" y="2073275"/>
            <a:ext cx="1588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52">
            <a:extLst>
              <a:ext uri="{FF2B5EF4-FFF2-40B4-BE49-F238E27FC236}">
                <a16:creationId xmlns:a16="http://schemas.microsoft.com/office/drawing/2014/main" id="{45479F85-A23F-4F64-B311-D7BE5117BA04}"/>
              </a:ext>
            </a:extLst>
          </p:cNvPr>
          <p:cNvCxnSpPr/>
          <p:nvPr/>
        </p:nvCxnSpPr>
        <p:spPr>
          <a:xfrm flipH="1" flipV="1">
            <a:off x="6727825" y="2073275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53">
            <a:extLst>
              <a:ext uri="{FF2B5EF4-FFF2-40B4-BE49-F238E27FC236}">
                <a16:creationId xmlns:a16="http://schemas.microsoft.com/office/drawing/2014/main" id="{576BD17B-4263-4B42-ACBF-0FDFFECE8F58}"/>
              </a:ext>
            </a:extLst>
          </p:cNvPr>
          <p:cNvCxnSpPr/>
          <p:nvPr/>
        </p:nvCxnSpPr>
        <p:spPr>
          <a:xfrm flipH="1" flipV="1">
            <a:off x="5299075" y="1366838"/>
            <a:ext cx="1588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54">
            <a:extLst>
              <a:ext uri="{FF2B5EF4-FFF2-40B4-BE49-F238E27FC236}">
                <a16:creationId xmlns:a16="http://schemas.microsoft.com/office/drawing/2014/main" id="{AAB6EB8B-C3E2-4963-9FFE-228DF0AF6DF9}"/>
              </a:ext>
            </a:extLst>
          </p:cNvPr>
          <p:cNvCxnSpPr/>
          <p:nvPr/>
        </p:nvCxnSpPr>
        <p:spPr>
          <a:xfrm flipH="1" flipV="1">
            <a:off x="6727825" y="1366838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55">
            <a:extLst>
              <a:ext uri="{FF2B5EF4-FFF2-40B4-BE49-F238E27FC236}">
                <a16:creationId xmlns:a16="http://schemas.microsoft.com/office/drawing/2014/main" id="{3884FAB2-626F-466E-B90F-0A8B2FC6709A}"/>
              </a:ext>
            </a:extLst>
          </p:cNvPr>
          <p:cNvCxnSpPr/>
          <p:nvPr/>
        </p:nvCxnSpPr>
        <p:spPr>
          <a:xfrm flipH="1" flipV="1">
            <a:off x="5299075" y="3521075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6">
            <a:extLst>
              <a:ext uri="{FF2B5EF4-FFF2-40B4-BE49-F238E27FC236}">
                <a16:creationId xmlns:a16="http://schemas.microsoft.com/office/drawing/2014/main" id="{79D338BD-19BE-4B9F-9C41-D036C39F9B84}"/>
              </a:ext>
            </a:extLst>
          </p:cNvPr>
          <p:cNvCxnSpPr/>
          <p:nvPr/>
        </p:nvCxnSpPr>
        <p:spPr>
          <a:xfrm flipH="1" flipV="1">
            <a:off x="6727825" y="3521075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7">
            <a:extLst>
              <a:ext uri="{FF2B5EF4-FFF2-40B4-BE49-F238E27FC236}">
                <a16:creationId xmlns:a16="http://schemas.microsoft.com/office/drawing/2014/main" id="{B32F1EE3-933A-4321-9029-4486A7A5C69E}"/>
              </a:ext>
            </a:extLst>
          </p:cNvPr>
          <p:cNvCxnSpPr/>
          <p:nvPr/>
        </p:nvCxnSpPr>
        <p:spPr>
          <a:xfrm flipH="1" flipV="1">
            <a:off x="5299075" y="4241800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8">
            <a:extLst>
              <a:ext uri="{FF2B5EF4-FFF2-40B4-BE49-F238E27FC236}">
                <a16:creationId xmlns:a16="http://schemas.microsoft.com/office/drawing/2014/main" id="{0B6961FE-BE03-4E04-B8DD-6C1EE0325580}"/>
              </a:ext>
            </a:extLst>
          </p:cNvPr>
          <p:cNvCxnSpPr/>
          <p:nvPr/>
        </p:nvCxnSpPr>
        <p:spPr>
          <a:xfrm flipH="1" flipV="1">
            <a:off x="6727825" y="4241800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9">
            <a:extLst>
              <a:ext uri="{FF2B5EF4-FFF2-40B4-BE49-F238E27FC236}">
                <a16:creationId xmlns:a16="http://schemas.microsoft.com/office/drawing/2014/main" id="{FD330AAC-40B9-4EAB-A51D-EE466090E5ED}"/>
              </a:ext>
            </a:extLst>
          </p:cNvPr>
          <p:cNvCxnSpPr/>
          <p:nvPr/>
        </p:nvCxnSpPr>
        <p:spPr>
          <a:xfrm flipH="1" flipV="1">
            <a:off x="8167688" y="3521075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60">
            <a:extLst>
              <a:ext uri="{FF2B5EF4-FFF2-40B4-BE49-F238E27FC236}">
                <a16:creationId xmlns:a16="http://schemas.microsoft.com/office/drawing/2014/main" id="{551C990B-E20D-4082-B83B-2D7B769AD5A8}"/>
              </a:ext>
            </a:extLst>
          </p:cNvPr>
          <p:cNvCxnSpPr/>
          <p:nvPr/>
        </p:nvCxnSpPr>
        <p:spPr>
          <a:xfrm flipH="1" flipV="1">
            <a:off x="8167688" y="1374775"/>
            <a:ext cx="0" cy="1143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61">
            <a:extLst>
              <a:ext uri="{FF2B5EF4-FFF2-40B4-BE49-F238E27FC236}">
                <a16:creationId xmlns:a16="http://schemas.microsoft.com/office/drawing/2014/main" id="{00E71CC7-BEF9-4E35-8344-47B19F39AA6C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7188" y="2351759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811919" y="1277157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811919" y="1997554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811919" y="2719347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811919" y="3430525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1811919" y="4122077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250980" y="1277157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250980" y="1997554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250980" y="2716882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250980" y="3430525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250980" y="4122077"/>
            <a:ext cx="1220206" cy="486702"/>
          </a:xfrm>
          <a:solidFill>
            <a:srgbClr val="0E3A68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680532" y="1483274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690030" y="2196826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690030" y="2919691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6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690030" y="3634744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7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690030" y="4355883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8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6117507" y="1483274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6117507" y="2188176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6117507" y="2919691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6117507" y="3634744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2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6117507" y="4355883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3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7556841" y="3635375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7556841" y="1481612"/>
            <a:ext cx="1220206" cy="486702"/>
          </a:xfrm>
          <a:solidFill>
            <a:srgbClr val="2964A2"/>
          </a:solidFill>
        </p:spPr>
        <p:txBody>
          <a:bodyPr lIns="0" tIns="0" rIns="0" bIns="0" anchor="ctr" anchorCtr="1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7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9025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0" y="1"/>
            <a:ext cx="9143999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2971497"/>
            <a:ext cx="4679950" cy="1795766"/>
          </a:xfrm>
          <a:solidFill>
            <a:schemeClr val="bg1"/>
          </a:solidFill>
        </p:spPr>
        <p:txBody>
          <a:bodyPr lIns="360000" tIns="630000" rIns="180000" bIns="180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372082" y="3520564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093676" y="174813"/>
            <a:ext cx="654383" cy="915940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72082" y="4096821"/>
            <a:ext cx="3168651" cy="358476"/>
          </a:xfrm>
        </p:spPr>
        <p:txBody>
          <a:bodyPr lIns="0">
            <a:normAutofit/>
          </a:bodyPr>
          <a:lstStyle>
            <a:lvl1pPr marL="0" indent="0">
              <a:buNone/>
              <a:defRPr sz="1000">
                <a:solidFill>
                  <a:srgbClr val="2964A2"/>
                </a:solidFill>
                <a:latin typeface="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4132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0" y="1"/>
            <a:ext cx="9143999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2971497"/>
            <a:ext cx="5900738" cy="1795766"/>
          </a:xfrm>
          <a:solidFill>
            <a:schemeClr val="bg1"/>
          </a:solidFill>
        </p:spPr>
        <p:txBody>
          <a:bodyPr lIns="1260000" tIns="630000" rIns="180000" bIns="180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1291972" y="3520564"/>
            <a:ext cx="248121" cy="180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61950" y="3520564"/>
            <a:ext cx="654383" cy="915940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287462" y="4103985"/>
            <a:ext cx="3168651" cy="358476"/>
          </a:xfrm>
        </p:spPr>
        <p:txBody>
          <a:bodyPr lIns="0"/>
          <a:lstStyle>
            <a:lvl1pPr marL="0" indent="0">
              <a:buNone/>
              <a:defRPr sz="1000">
                <a:solidFill>
                  <a:srgbClr val="2964A2"/>
                </a:solidFill>
                <a:latin typeface="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1925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9"/>
          <p:cNvSpPr>
            <a:spLocks noGrp="1"/>
          </p:cNvSpPr>
          <p:nvPr>
            <p:ph sz="quarter" idx="18"/>
          </p:nvPr>
        </p:nvSpPr>
        <p:spPr>
          <a:xfrm flipV="1">
            <a:off x="0" y="0"/>
            <a:ext cx="9144000" cy="5143500"/>
          </a:xfrm>
          <a:solidFill>
            <a:srgbClr val="F8761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55146" y="1334745"/>
            <a:ext cx="5445124" cy="52138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0" i="0">
                <a:solidFill>
                  <a:schemeClr val="bg1"/>
                </a:solidFill>
                <a:latin typeface="Georgia"/>
              </a:defRPr>
            </a:lvl1pPr>
            <a:lvl2pPr>
              <a:defRPr sz="2800">
                <a:solidFill>
                  <a:schemeClr val="bg1"/>
                </a:solidFill>
                <a:latin typeface="Georgia"/>
              </a:defRPr>
            </a:lvl2pPr>
            <a:lvl3pPr>
              <a:defRPr sz="2800">
                <a:solidFill>
                  <a:schemeClr val="bg1"/>
                </a:solidFill>
                <a:latin typeface="Georgia"/>
              </a:defRPr>
            </a:lvl3pPr>
            <a:lvl4pPr>
              <a:defRPr sz="2800">
                <a:solidFill>
                  <a:schemeClr val="bg1"/>
                </a:solidFill>
                <a:latin typeface="Georgia"/>
              </a:defRPr>
            </a:lvl4pPr>
            <a:lvl5pPr>
              <a:defRPr sz="2800">
                <a:solidFill>
                  <a:schemeClr val="bg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4450626" y="1271588"/>
            <a:ext cx="248121" cy="1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855146" y="1938511"/>
            <a:ext cx="5445124" cy="1489677"/>
          </a:xfrm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Verdana"/>
              </a:defRPr>
            </a:lvl1pPr>
            <a:lvl2pPr>
              <a:defRPr sz="2800">
                <a:solidFill>
                  <a:schemeClr val="bg1"/>
                </a:solidFill>
                <a:latin typeface="Georgia"/>
              </a:defRPr>
            </a:lvl2pPr>
            <a:lvl3pPr>
              <a:defRPr sz="2800">
                <a:solidFill>
                  <a:schemeClr val="bg1"/>
                </a:solidFill>
                <a:latin typeface="Georgia"/>
              </a:defRPr>
            </a:lvl3pPr>
            <a:lvl4pPr>
              <a:defRPr sz="2800">
                <a:solidFill>
                  <a:schemeClr val="bg1"/>
                </a:solidFill>
                <a:latin typeface="Georgia"/>
              </a:defRPr>
            </a:lvl4pPr>
            <a:lvl5pPr>
              <a:defRPr sz="2800">
                <a:solidFill>
                  <a:schemeClr val="bg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5667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80E48004-C45B-47E6-9195-29360EC059FE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" y="1"/>
            <a:ext cx="9143998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" y="1276350"/>
            <a:ext cx="6978153" cy="3867150"/>
          </a:xfrm>
          <a:solidFill>
            <a:schemeClr val="bg1"/>
          </a:solidFill>
        </p:spPr>
        <p:txBody>
          <a:bodyPr lIns="360000" tIns="360000" rIns="360000" bIns="360000">
            <a:noAutofit/>
          </a:bodyPr>
          <a:lstStyle>
            <a:lvl1pPr marL="171450" indent="-171450">
              <a:spcBef>
                <a:spcPts val="0"/>
              </a:spcBef>
              <a:buClr>
                <a:srgbClr val="F87613"/>
              </a:buClr>
              <a:buFont typeface="Arial"/>
              <a:buChar char="•"/>
              <a:defRPr sz="1200" baseline="0">
                <a:ln w="19050" cmpd="sng">
                  <a:noFill/>
                </a:ln>
                <a:solidFill>
                  <a:srgbClr val="2A64A2"/>
                </a:solidFill>
                <a:latin typeface="Verdan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5904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058AEEC9-A09E-4B34-BCC5-4757DA944CD6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" y="1"/>
            <a:ext cx="9143998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" y="1276350"/>
            <a:ext cx="4567237" cy="3867150"/>
          </a:xfrm>
          <a:solidFill>
            <a:schemeClr val="bg1"/>
          </a:solidFill>
        </p:spPr>
        <p:txBody>
          <a:bodyPr lIns="360000" tIns="360000" rIns="360000" bIns="360000">
            <a:noAutofit/>
          </a:bodyPr>
          <a:lstStyle>
            <a:lvl1pPr marL="0" indent="0">
              <a:spcBef>
                <a:spcPts val="0"/>
              </a:spcBef>
              <a:buClr>
                <a:srgbClr val="F87613"/>
              </a:buClr>
              <a:buFontTx/>
              <a:buNone/>
              <a:defRPr sz="1200" baseline="0">
                <a:ln w="19050" cmpd="sng">
                  <a:noFill/>
                </a:ln>
                <a:solidFill>
                  <a:srgbClr val="2A64A2"/>
                </a:solidFill>
                <a:latin typeface="Verdan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4854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EA0BD7E9-A489-4901-8885-4691A7606C2A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4567238" y="1276349"/>
            <a:ext cx="4576762" cy="3867151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" y="1276350"/>
            <a:ext cx="4567237" cy="3867150"/>
          </a:xfrm>
          <a:solidFill>
            <a:schemeClr val="bg1"/>
          </a:solidFill>
        </p:spPr>
        <p:txBody>
          <a:bodyPr lIns="360000" tIns="360000" rIns="360000" bIns="360000">
            <a:noAutofit/>
          </a:bodyPr>
          <a:lstStyle>
            <a:lvl1pPr marL="0" indent="0">
              <a:spcBef>
                <a:spcPts val="0"/>
              </a:spcBef>
              <a:buClr>
                <a:srgbClr val="F87613"/>
              </a:buClr>
              <a:buFontTx/>
              <a:buNone/>
              <a:defRPr sz="1200" baseline="0">
                <a:ln w="19050" cmpd="sng">
                  <a:noFill/>
                </a:ln>
                <a:solidFill>
                  <a:srgbClr val="2A64A2"/>
                </a:solidFill>
                <a:latin typeface="Verdan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1141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51D83CA7-AB6E-4825-8BD2-638A28AC26FB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" y="1"/>
            <a:ext cx="9143998" cy="5143500"/>
          </a:xfrm>
        </p:spPr>
        <p:txBody>
          <a:bodyPr rtlCol="0" anchor="ctr" anchorCtr="1"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3999" cy="844377"/>
          </a:xfrm>
          <a:solidFill>
            <a:schemeClr val="bg1"/>
          </a:solidFill>
        </p:spPr>
        <p:txBody>
          <a:bodyPr lIns="360000" tIns="234000" rIns="18000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800" baseline="0">
                <a:ln w="19050" cmpd="sng">
                  <a:noFill/>
                </a:ln>
                <a:solidFill>
                  <a:srgbClr val="164A81"/>
                </a:solidFill>
                <a:latin typeface="Georgia"/>
              </a:defRPr>
            </a:lvl1pPr>
            <a:lvl2pPr marL="0" indent="0">
              <a:spcBef>
                <a:spcPts val="1200"/>
              </a:spcBef>
              <a:buFontTx/>
              <a:buNone/>
              <a:defRPr sz="1000" baseline="0">
                <a:ln>
                  <a:noFill/>
                </a:ln>
                <a:solidFill>
                  <a:srgbClr val="2964A2"/>
                </a:solidFill>
                <a:latin typeface="Verdana"/>
              </a:defRPr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399058" y="161130"/>
            <a:ext cx="386167" cy="540518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3033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9"/>
          <p:cNvSpPr>
            <a:spLocks noGrp="1"/>
          </p:cNvSpPr>
          <p:nvPr>
            <p:ph sz="quarter" idx="18"/>
          </p:nvPr>
        </p:nvSpPr>
        <p:spPr>
          <a:xfrm flipV="1">
            <a:off x="0" y="0"/>
            <a:ext cx="9144000" cy="5143500"/>
          </a:xfrm>
          <a:solidFill>
            <a:srgbClr val="214F9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55146" y="1435100"/>
            <a:ext cx="5445124" cy="194443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800" b="0" i="1">
                <a:solidFill>
                  <a:schemeClr val="bg1"/>
                </a:solidFill>
                <a:latin typeface="Georgia"/>
              </a:defRPr>
            </a:lvl1pPr>
            <a:lvl2pPr>
              <a:defRPr sz="2800">
                <a:solidFill>
                  <a:schemeClr val="bg1"/>
                </a:solidFill>
                <a:latin typeface="Georgia"/>
              </a:defRPr>
            </a:lvl2pPr>
            <a:lvl3pPr>
              <a:defRPr sz="2800">
                <a:solidFill>
                  <a:schemeClr val="bg1"/>
                </a:solidFill>
                <a:latin typeface="Georgia"/>
              </a:defRPr>
            </a:lvl3pPr>
            <a:lvl4pPr>
              <a:defRPr sz="2800">
                <a:solidFill>
                  <a:schemeClr val="bg1"/>
                </a:solidFill>
                <a:latin typeface="Georgia"/>
              </a:defRPr>
            </a:lvl4pPr>
            <a:lvl5pPr>
              <a:defRPr sz="2800">
                <a:solidFill>
                  <a:schemeClr val="bg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Content Placeholder 19"/>
          <p:cNvSpPr>
            <a:spLocks noGrp="1"/>
          </p:cNvSpPr>
          <p:nvPr>
            <p:ph sz="quarter" idx="16"/>
          </p:nvPr>
        </p:nvSpPr>
        <p:spPr>
          <a:xfrm flipV="1">
            <a:off x="4450626" y="1271588"/>
            <a:ext cx="248121" cy="18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855146" y="3379532"/>
            <a:ext cx="5445124" cy="279442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000">
                <a:solidFill>
                  <a:schemeClr val="bg1"/>
                </a:solidFill>
                <a:latin typeface="Verdana"/>
              </a:defRPr>
            </a:lvl1pPr>
            <a:lvl2pPr>
              <a:defRPr sz="2800">
                <a:solidFill>
                  <a:schemeClr val="bg1"/>
                </a:solidFill>
                <a:latin typeface="Georgia"/>
              </a:defRPr>
            </a:lvl2pPr>
            <a:lvl3pPr>
              <a:defRPr sz="2800">
                <a:solidFill>
                  <a:schemeClr val="bg1"/>
                </a:solidFill>
                <a:latin typeface="Georgia"/>
              </a:defRPr>
            </a:lvl3pPr>
            <a:lvl4pPr>
              <a:defRPr sz="2800">
                <a:solidFill>
                  <a:schemeClr val="bg1"/>
                </a:solidFill>
                <a:latin typeface="Georgia"/>
              </a:defRPr>
            </a:lvl4pPr>
            <a:lvl5pPr>
              <a:defRPr sz="2800">
                <a:solidFill>
                  <a:schemeClr val="bg1"/>
                </a:solidFill>
                <a:latin typeface="Georgia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4903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89CD75A-789D-4BA9-BBC3-B840616CCD7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527924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think-cell Slide" r:id="rId23" imgW="360" imgH="360" progId="TCLayout.ActiveDocument.1">
                  <p:embed/>
                </p:oleObj>
              </mc:Choice>
              <mc:Fallback>
                <p:oleObj name="think-cell Slide" r:id="rId2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hoek 1" hidden="1">
            <a:extLst>
              <a:ext uri="{FF2B5EF4-FFF2-40B4-BE49-F238E27FC236}">
                <a16:creationId xmlns:a16="http://schemas.microsoft.com/office/drawing/2014/main" id="{20464545-856D-42A0-8245-2B70AC82F576}"/>
              </a:ext>
            </a:extLst>
          </p:cNvPr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nl-NL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233E4E2-C187-462A-B754-6874D0E14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stijl te bewerken</a:t>
            </a:r>
            <a:endParaRPr lang="en-US" altLang="nl-N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50353BB-A5C1-4FF8-BF03-C764B4F1C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04B5A-EE44-459F-B038-FD49BCE23E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0972A-0B70-488B-AFD9-F6EC1F44E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7FC90-04FC-403E-BED8-D765DEE36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4464BE-BEEB-4A34-B27B-13C58EBF705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nnick.schreuder@ngf.nl" TargetMode="External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10" Type="http://schemas.openxmlformats.org/officeDocument/2006/relationships/hyperlink" Target="mailto:jeroen.stevens@ngf.nl" TargetMode="External"/><Relationship Id="rId4" Type="http://schemas.openxmlformats.org/officeDocument/2006/relationships/notesSlide" Target="../notesSlides/notesSlide2.xml"/><Relationship Id="rId9" Type="http://schemas.openxmlformats.org/officeDocument/2006/relationships/hyperlink" Target="mailto:floris.vanimhoff@ngf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F91C41D-23CC-4069-8C68-EF423C3CEFC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F91C41D-23CC-4069-8C68-EF423C3CEF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12" descr="ngf_logo.png">
            <a:extLst>
              <a:ext uri="{FF2B5EF4-FFF2-40B4-BE49-F238E27FC236}">
                <a16:creationId xmlns:a16="http://schemas.microsoft.com/office/drawing/2014/main" id="{C66BE13B-2BA4-4E05-862B-6D95B5806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44"/>
          <a:stretch>
            <a:fillRect/>
          </a:stretch>
        </p:blipFill>
        <p:spPr bwMode="auto">
          <a:xfrm>
            <a:off x="8410575" y="160338"/>
            <a:ext cx="3746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itle 1">
            <a:extLst>
              <a:ext uri="{FF2B5EF4-FFF2-40B4-BE49-F238E27FC236}">
                <a16:creationId xmlns:a16="http://schemas.microsoft.com/office/drawing/2014/main" id="{D151680D-CEFF-410E-8847-F46F43748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" y="197102"/>
            <a:ext cx="7918083" cy="72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nl-NL" sz="2000" dirty="0">
                <a:solidFill>
                  <a:srgbClr val="164A8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Welkom aan alle deelnemers </a:t>
            </a:r>
          </a:p>
          <a:p>
            <a:pPr eaLnBrk="1" hangingPunct="1"/>
            <a:r>
              <a:rPr lang="nl-NL" altLang="nl-NL" sz="1200" dirty="0">
                <a:solidFill>
                  <a:srgbClr val="164A8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(AS – Annick Schreuder, </a:t>
            </a:r>
            <a:r>
              <a:rPr lang="nl-NL" altLang="nl-NL" sz="1200" dirty="0" err="1">
                <a:solidFill>
                  <a:srgbClr val="164A8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FvI</a:t>
            </a:r>
            <a:r>
              <a:rPr lang="nl-NL" altLang="nl-NL" sz="1200" dirty="0">
                <a:solidFill>
                  <a:srgbClr val="164A8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– Floris van Imhoff, JS – Jeroen Stevens)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D52487-DCD7-48A5-85D0-5CCA98D7464F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Subtitle 2">
            <a:extLst>
              <a:ext uri="{FF2B5EF4-FFF2-40B4-BE49-F238E27FC236}">
                <a16:creationId xmlns:a16="http://schemas.microsoft.com/office/drawing/2014/main" id="{86A56058-86B6-4545-87C1-0C0E5BFC4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993894"/>
            <a:ext cx="2269932" cy="39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defTabSz="215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15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15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Ameland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Amelisweerd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Anderstein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ANWB Golf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Bentwoud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Bergvliet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Capelle ad Ijssel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Delfland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Edese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Erve Braakman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Gelpenberg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Groene Ster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Haenen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74B6980-0DF7-4E79-80E4-985FEE3A1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081" y="919405"/>
            <a:ext cx="2871788" cy="39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defTabSz="215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15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15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Heemskerkse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Hoenderdaal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Hooge Rotterdamsche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Kavel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II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Beemster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Kralingen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Kromme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Rijn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Leeuwenbergh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Liemeer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Lochemse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GC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Noordwijk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Holland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Golft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Oosterhout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d’Eau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Rijk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Golfkring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en-US" altLang="nl-NL" sz="1400" dirty="0">
              <a:solidFill>
                <a:srgbClr val="2A64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en-US" altLang="nl-NL" sz="1400" dirty="0">
              <a:solidFill>
                <a:srgbClr val="2A64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B028423-992B-44E6-849A-83BDD7A61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112" y="919404"/>
            <a:ext cx="2871788" cy="393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defTabSz="215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15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15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Rijk van Margraten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Rijk van Nijmegen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Rijk van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Nunspeet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Rijk van 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Sybrook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Rijswijkse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Rozenstein (JS)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Schaerweide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Soestduinen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Twentsche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(AS)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Zeegersloot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Zeelwolde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FvI</a:t>
            </a: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Stichting Golfsport</a:t>
            </a: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en-US" altLang="nl-NL" sz="1400" dirty="0">
              <a:solidFill>
                <a:srgbClr val="2A64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en-US" altLang="nl-NL" sz="1400" dirty="0">
              <a:solidFill>
                <a:srgbClr val="2A64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F91C41D-23CC-4069-8C68-EF423C3CEFC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F91C41D-23CC-4069-8C68-EF423C3CEF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12" descr="ngf_logo.png">
            <a:extLst>
              <a:ext uri="{FF2B5EF4-FFF2-40B4-BE49-F238E27FC236}">
                <a16:creationId xmlns:a16="http://schemas.microsoft.com/office/drawing/2014/main" id="{C66BE13B-2BA4-4E05-862B-6D95B5806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44"/>
          <a:stretch>
            <a:fillRect/>
          </a:stretch>
        </p:blipFill>
        <p:spPr bwMode="auto">
          <a:xfrm>
            <a:off x="8410575" y="160338"/>
            <a:ext cx="3746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itle 1">
            <a:extLst>
              <a:ext uri="{FF2B5EF4-FFF2-40B4-BE49-F238E27FC236}">
                <a16:creationId xmlns:a16="http://schemas.microsoft.com/office/drawing/2014/main" id="{D151680D-CEFF-410E-8847-F46F43748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" y="220663"/>
            <a:ext cx="7918083" cy="722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nl-NL" sz="2000" dirty="0">
                <a:solidFill>
                  <a:srgbClr val="164A81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Contactgegevens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D52487-DCD7-48A5-85D0-5CCA98D7464F}"/>
              </a:ext>
            </a:extLst>
          </p:cNvPr>
          <p:cNvCxnSpPr/>
          <p:nvPr/>
        </p:nvCxnSpPr>
        <p:spPr>
          <a:xfrm>
            <a:off x="361950" y="177800"/>
            <a:ext cx="249238" cy="0"/>
          </a:xfrm>
          <a:prstGeom prst="line">
            <a:avLst/>
          </a:prstGeom>
          <a:ln>
            <a:solidFill>
              <a:srgbClr val="F87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Subtitle 2">
            <a:extLst>
              <a:ext uri="{FF2B5EF4-FFF2-40B4-BE49-F238E27FC236}">
                <a16:creationId xmlns:a16="http://schemas.microsoft.com/office/drawing/2014/main" id="{86A56058-86B6-4545-87C1-0C0E5BFC4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832813"/>
            <a:ext cx="7713927" cy="347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defTabSz="215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15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15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15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15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1450" indent="-17145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</a:pP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Annick Schreuder</a:t>
            </a:r>
            <a:b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annick.schreuder@ngf.nl</a:t>
            </a:r>
            <a:b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06 26 11 43 02</a:t>
            </a:r>
          </a:p>
          <a:p>
            <a:pPr marL="171450" indent="-17145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</a:pP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Floris van </a:t>
            </a:r>
            <a:r>
              <a:rPr lang="nl-NL" altLang="nl-NL" sz="1200" dirty="0" err="1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Imhoff</a:t>
            </a:r>
            <a:b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/>
              </a:rPr>
              <a:t>floris.vanimhoff@ngf.nl</a:t>
            </a:r>
            <a:b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06 51 12 35 46</a:t>
            </a:r>
          </a:p>
          <a:p>
            <a:pPr marL="171450" indent="-171450"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</a:pP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Jeroen Stevens</a:t>
            </a:r>
            <a:b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jeroen.stevens@ngf.nl</a:t>
            </a:r>
            <a:b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altLang="nl-NL" sz="1200" dirty="0">
                <a:solidFill>
                  <a:srgbClr val="2A64A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06 51 61 33 89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spcAft>
                <a:spcPts val="500"/>
              </a:spcAft>
              <a:buFont typeface="Arial" panose="020B0604020202020204" pitchFamily="34" charset="0"/>
              <a:buNone/>
            </a:pPr>
            <a:endParaRPr lang="nl-NL" altLang="nl-NL" sz="1200" dirty="0">
              <a:solidFill>
                <a:srgbClr val="2A64A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655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4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bVinyx4ZIWks31Jqthy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" id="{E6DE7477-7057-4EB3-98BF-9410EBC6DDD6}" vid="{4E773C92-DB1C-49A9-8F9D-8C4C7D19F6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965</TotalTime>
  <Words>250</Words>
  <Application>Microsoft Macintosh PowerPoint</Application>
  <PresentationFormat>Diavoorstelling (16:9)</PresentationFormat>
  <Paragraphs>47</Paragraphs>
  <Slides>2</Slides>
  <Notes>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Arial</vt:lpstr>
      <vt:lpstr>Calibri</vt:lpstr>
      <vt:lpstr>Georgia</vt:lpstr>
      <vt:lpstr>Verdana</vt:lpstr>
      <vt:lpstr>Wingdings</vt:lpstr>
      <vt:lpstr>Kantoorthema</vt:lpstr>
      <vt:lpstr>think-cell Slide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Jaco Schippers</dc:creator>
  <cp:lastModifiedBy>Danielle Wallet</cp:lastModifiedBy>
  <cp:revision>75</cp:revision>
  <cp:lastPrinted>2020-01-09T13:18:24Z</cp:lastPrinted>
  <dcterms:created xsi:type="dcterms:W3CDTF">2019-12-09T10:52:21Z</dcterms:created>
  <dcterms:modified xsi:type="dcterms:W3CDTF">2020-01-16T07:22:35Z</dcterms:modified>
</cp:coreProperties>
</file>